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2" r:id="rId1"/>
  </p:sldMasterIdLst>
  <p:sldIdLst>
    <p:sldId id="256" r:id="rId2"/>
  </p:sldIdLst>
  <p:sldSz cx="11160125" cy="51120675"/>
  <p:notesSz cx="6858000" cy="9144000"/>
  <p:defaultTextStyle>
    <a:defPPr>
      <a:defRPr lang="it-IT"/>
    </a:defPPr>
    <a:lvl1pPr marL="0" algn="l" defTabSz="883859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1pPr>
    <a:lvl2pPr marL="441930" algn="l" defTabSz="883859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2pPr>
    <a:lvl3pPr marL="883859" algn="l" defTabSz="883859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3pPr>
    <a:lvl4pPr marL="1325789" algn="l" defTabSz="883859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4pPr>
    <a:lvl5pPr marL="1767718" algn="l" defTabSz="883859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5pPr>
    <a:lvl6pPr marL="2209648" algn="l" defTabSz="883859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6pPr>
    <a:lvl7pPr marL="2651577" algn="l" defTabSz="883859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7pPr>
    <a:lvl8pPr marL="3093507" algn="l" defTabSz="883859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8pPr>
    <a:lvl9pPr marL="3535436" algn="l" defTabSz="883859" rtl="0" eaLnBrk="1" latinLnBrk="0" hangingPunct="1">
      <a:defRPr sz="17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5E9A"/>
    <a:srgbClr val="1D1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05"/>
    <p:restoredTop sz="94607"/>
  </p:normalViewPr>
  <p:slideViewPr>
    <p:cSldViewPr snapToGrid="0" snapToObjects="1" showGuides="1">
      <p:cViewPr varScale="1">
        <p:scale>
          <a:sx n="21" d="100"/>
          <a:sy n="21" d="100"/>
        </p:scale>
        <p:origin x="60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010" y="8366281"/>
            <a:ext cx="9486106" cy="17797568"/>
          </a:xfrm>
        </p:spPr>
        <p:txBody>
          <a:bodyPr anchor="b"/>
          <a:lstStyle>
            <a:lvl1pPr algn="ctr">
              <a:defRPr sz="7323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5016" y="26850192"/>
            <a:ext cx="8370094" cy="12342326"/>
          </a:xfrm>
        </p:spPr>
        <p:txBody>
          <a:bodyPr/>
          <a:lstStyle>
            <a:lvl1pPr marL="0" indent="0" algn="ctr">
              <a:buNone/>
              <a:defRPr sz="2929"/>
            </a:lvl1pPr>
            <a:lvl2pPr marL="558013" indent="0" algn="ctr">
              <a:buNone/>
              <a:defRPr sz="2441"/>
            </a:lvl2pPr>
            <a:lvl3pPr marL="1116025" indent="0" algn="ctr">
              <a:buNone/>
              <a:defRPr sz="2197"/>
            </a:lvl3pPr>
            <a:lvl4pPr marL="1674038" indent="0" algn="ctr">
              <a:buNone/>
              <a:defRPr sz="1953"/>
            </a:lvl4pPr>
            <a:lvl5pPr marL="2232050" indent="0" algn="ctr">
              <a:buNone/>
              <a:defRPr sz="1953"/>
            </a:lvl5pPr>
            <a:lvl6pPr marL="2790063" indent="0" algn="ctr">
              <a:buNone/>
              <a:defRPr sz="1953"/>
            </a:lvl6pPr>
            <a:lvl7pPr marL="3348076" indent="0" algn="ctr">
              <a:buNone/>
              <a:defRPr sz="1953"/>
            </a:lvl7pPr>
            <a:lvl8pPr marL="3906088" indent="0" algn="ctr">
              <a:buNone/>
              <a:defRPr sz="1953"/>
            </a:lvl8pPr>
            <a:lvl9pPr marL="4464101" indent="0" algn="ctr">
              <a:buNone/>
              <a:defRPr sz="195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7235-1241-1D47-ACE7-92F7BCFE6026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8547-69FE-9C42-95BC-F8D93A24F416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151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7235-1241-1D47-ACE7-92F7BCFE6026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8547-69FE-9C42-95BC-F8D93A24F416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283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6465" y="2721703"/>
            <a:ext cx="2406402" cy="43322409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7259" y="2721703"/>
            <a:ext cx="7079704" cy="4332240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7235-1241-1D47-ACE7-92F7BCFE6026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8547-69FE-9C42-95BC-F8D93A24F416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0102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7235-1241-1D47-ACE7-92F7BCFE6026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8547-69FE-9C42-95BC-F8D93A24F416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129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447" y="12744683"/>
            <a:ext cx="9625608" cy="21264777"/>
          </a:xfrm>
        </p:spPr>
        <p:txBody>
          <a:bodyPr anchor="b"/>
          <a:lstStyle>
            <a:lvl1pPr>
              <a:defRPr sz="7323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447" y="34210633"/>
            <a:ext cx="9625608" cy="11182644"/>
          </a:xfrm>
        </p:spPr>
        <p:txBody>
          <a:bodyPr/>
          <a:lstStyle>
            <a:lvl1pPr marL="0" indent="0">
              <a:buNone/>
              <a:defRPr sz="2929">
                <a:solidFill>
                  <a:schemeClr val="tx1"/>
                </a:solidFill>
              </a:defRPr>
            </a:lvl1pPr>
            <a:lvl2pPr marL="558013" indent="0">
              <a:buNone/>
              <a:defRPr sz="2441">
                <a:solidFill>
                  <a:schemeClr val="tx1">
                    <a:tint val="75000"/>
                  </a:schemeClr>
                </a:solidFill>
              </a:defRPr>
            </a:lvl2pPr>
            <a:lvl3pPr marL="1116025" indent="0">
              <a:buNone/>
              <a:defRPr sz="2197">
                <a:solidFill>
                  <a:schemeClr val="tx1">
                    <a:tint val="75000"/>
                  </a:schemeClr>
                </a:solidFill>
              </a:defRPr>
            </a:lvl3pPr>
            <a:lvl4pPr marL="1674038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4pPr>
            <a:lvl5pPr marL="2232050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5pPr>
            <a:lvl6pPr marL="2790063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6pPr>
            <a:lvl7pPr marL="3348076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7pPr>
            <a:lvl8pPr marL="3906088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8pPr>
            <a:lvl9pPr marL="4464101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7235-1241-1D47-ACE7-92F7BCFE6026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8547-69FE-9C42-95BC-F8D93A24F416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6694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7259" y="13608513"/>
            <a:ext cx="4743053" cy="3243559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9813" y="13608513"/>
            <a:ext cx="4743053" cy="3243559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7235-1241-1D47-ACE7-92F7BCFE6026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8547-69FE-9C42-95BC-F8D93A24F416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710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712" y="2721714"/>
            <a:ext cx="9625608" cy="9880968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714" y="12531669"/>
            <a:ext cx="4721255" cy="6141577"/>
          </a:xfrm>
        </p:spPr>
        <p:txBody>
          <a:bodyPr anchor="b"/>
          <a:lstStyle>
            <a:lvl1pPr marL="0" indent="0">
              <a:buNone/>
              <a:defRPr sz="2929" b="1"/>
            </a:lvl1pPr>
            <a:lvl2pPr marL="558013" indent="0">
              <a:buNone/>
              <a:defRPr sz="2441" b="1"/>
            </a:lvl2pPr>
            <a:lvl3pPr marL="1116025" indent="0">
              <a:buNone/>
              <a:defRPr sz="2197" b="1"/>
            </a:lvl3pPr>
            <a:lvl4pPr marL="1674038" indent="0">
              <a:buNone/>
              <a:defRPr sz="1953" b="1"/>
            </a:lvl4pPr>
            <a:lvl5pPr marL="2232050" indent="0">
              <a:buNone/>
              <a:defRPr sz="1953" b="1"/>
            </a:lvl5pPr>
            <a:lvl6pPr marL="2790063" indent="0">
              <a:buNone/>
              <a:defRPr sz="1953" b="1"/>
            </a:lvl6pPr>
            <a:lvl7pPr marL="3348076" indent="0">
              <a:buNone/>
              <a:defRPr sz="1953" b="1"/>
            </a:lvl7pPr>
            <a:lvl8pPr marL="3906088" indent="0">
              <a:buNone/>
              <a:defRPr sz="1953" b="1"/>
            </a:lvl8pPr>
            <a:lvl9pPr marL="4464101" indent="0">
              <a:buNone/>
              <a:defRPr sz="1953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714" y="18673247"/>
            <a:ext cx="4721255" cy="2746553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9814" y="12531669"/>
            <a:ext cx="4744507" cy="6141577"/>
          </a:xfrm>
        </p:spPr>
        <p:txBody>
          <a:bodyPr anchor="b"/>
          <a:lstStyle>
            <a:lvl1pPr marL="0" indent="0">
              <a:buNone/>
              <a:defRPr sz="2929" b="1"/>
            </a:lvl1pPr>
            <a:lvl2pPr marL="558013" indent="0">
              <a:buNone/>
              <a:defRPr sz="2441" b="1"/>
            </a:lvl2pPr>
            <a:lvl3pPr marL="1116025" indent="0">
              <a:buNone/>
              <a:defRPr sz="2197" b="1"/>
            </a:lvl3pPr>
            <a:lvl4pPr marL="1674038" indent="0">
              <a:buNone/>
              <a:defRPr sz="1953" b="1"/>
            </a:lvl4pPr>
            <a:lvl5pPr marL="2232050" indent="0">
              <a:buNone/>
              <a:defRPr sz="1953" b="1"/>
            </a:lvl5pPr>
            <a:lvl6pPr marL="2790063" indent="0">
              <a:buNone/>
              <a:defRPr sz="1953" b="1"/>
            </a:lvl6pPr>
            <a:lvl7pPr marL="3348076" indent="0">
              <a:buNone/>
              <a:defRPr sz="1953" b="1"/>
            </a:lvl7pPr>
            <a:lvl8pPr marL="3906088" indent="0">
              <a:buNone/>
              <a:defRPr sz="1953" b="1"/>
            </a:lvl8pPr>
            <a:lvl9pPr marL="4464101" indent="0">
              <a:buNone/>
              <a:defRPr sz="1953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9814" y="18673247"/>
            <a:ext cx="4744507" cy="2746553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7235-1241-1D47-ACE7-92F7BCFE6026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8547-69FE-9C42-95BC-F8D93A24F416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1748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7235-1241-1D47-ACE7-92F7BCFE6026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8547-69FE-9C42-95BC-F8D93A24F416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137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7235-1241-1D47-ACE7-92F7BCFE6026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8547-69FE-9C42-95BC-F8D93A24F416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1649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712" y="3408045"/>
            <a:ext cx="3599431" cy="11928158"/>
          </a:xfrm>
        </p:spPr>
        <p:txBody>
          <a:bodyPr anchor="b"/>
          <a:lstStyle>
            <a:lvl1pPr>
              <a:defRPr sz="3906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4507" y="7360442"/>
            <a:ext cx="5649813" cy="36328813"/>
          </a:xfrm>
        </p:spPr>
        <p:txBody>
          <a:bodyPr/>
          <a:lstStyle>
            <a:lvl1pPr>
              <a:defRPr sz="3906"/>
            </a:lvl1pPr>
            <a:lvl2pPr>
              <a:defRPr sz="3417"/>
            </a:lvl2pPr>
            <a:lvl3pPr>
              <a:defRPr sz="2929"/>
            </a:lvl3pPr>
            <a:lvl4pPr>
              <a:defRPr sz="2441"/>
            </a:lvl4pPr>
            <a:lvl5pPr>
              <a:defRPr sz="2441"/>
            </a:lvl5pPr>
            <a:lvl6pPr>
              <a:defRPr sz="2441"/>
            </a:lvl6pPr>
            <a:lvl7pPr>
              <a:defRPr sz="2441"/>
            </a:lvl7pPr>
            <a:lvl8pPr>
              <a:defRPr sz="2441"/>
            </a:lvl8pPr>
            <a:lvl9pPr>
              <a:defRPr sz="2441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712" y="15336203"/>
            <a:ext cx="3599431" cy="28412212"/>
          </a:xfrm>
        </p:spPr>
        <p:txBody>
          <a:bodyPr/>
          <a:lstStyle>
            <a:lvl1pPr marL="0" indent="0">
              <a:buNone/>
              <a:defRPr sz="1953"/>
            </a:lvl1pPr>
            <a:lvl2pPr marL="558013" indent="0">
              <a:buNone/>
              <a:defRPr sz="1709"/>
            </a:lvl2pPr>
            <a:lvl3pPr marL="1116025" indent="0">
              <a:buNone/>
              <a:defRPr sz="1465"/>
            </a:lvl3pPr>
            <a:lvl4pPr marL="1674038" indent="0">
              <a:buNone/>
              <a:defRPr sz="1221"/>
            </a:lvl4pPr>
            <a:lvl5pPr marL="2232050" indent="0">
              <a:buNone/>
              <a:defRPr sz="1221"/>
            </a:lvl5pPr>
            <a:lvl6pPr marL="2790063" indent="0">
              <a:buNone/>
              <a:defRPr sz="1221"/>
            </a:lvl6pPr>
            <a:lvl7pPr marL="3348076" indent="0">
              <a:buNone/>
              <a:defRPr sz="1221"/>
            </a:lvl7pPr>
            <a:lvl8pPr marL="3906088" indent="0">
              <a:buNone/>
              <a:defRPr sz="1221"/>
            </a:lvl8pPr>
            <a:lvl9pPr marL="4464101" indent="0">
              <a:buNone/>
              <a:defRPr sz="122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7235-1241-1D47-ACE7-92F7BCFE6026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8547-69FE-9C42-95BC-F8D93A24F416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0444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712" y="3408045"/>
            <a:ext cx="3599431" cy="11928158"/>
          </a:xfrm>
        </p:spPr>
        <p:txBody>
          <a:bodyPr anchor="b"/>
          <a:lstStyle>
            <a:lvl1pPr>
              <a:defRPr sz="3906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44507" y="7360442"/>
            <a:ext cx="5649813" cy="36328813"/>
          </a:xfrm>
        </p:spPr>
        <p:txBody>
          <a:bodyPr anchor="t"/>
          <a:lstStyle>
            <a:lvl1pPr marL="0" indent="0">
              <a:buNone/>
              <a:defRPr sz="3906"/>
            </a:lvl1pPr>
            <a:lvl2pPr marL="558013" indent="0">
              <a:buNone/>
              <a:defRPr sz="3417"/>
            </a:lvl2pPr>
            <a:lvl3pPr marL="1116025" indent="0">
              <a:buNone/>
              <a:defRPr sz="2929"/>
            </a:lvl3pPr>
            <a:lvl4pPr marL="1674038" indent="0">
              <a:buNone/>
              <a:defRPr sz="2441"/>
            </a:lvl4pPr>
            <a:lvl5pPr marL="2232050" indent="0">
              <a:buNone/>
              <a:defRPr sz="2441"/>
            </a:lvl5pPr>
            <a:lvl6pPr marL="2790063" indent="0">
              <a:buNone/>
              <a:defRPr sz="2441"/>
            </a:lvl6pPr>
            <a:lvl7pPr marL="3348076" indent="0">
              <a:buNone/>
              <a:defRPr sz="2441"/>
            </a:lvl7pPr>
            <a:lvl8pPr marL="3906088" indent="0">
              <a:buNone/>
              <a:defRPr sz="2441"/>
            </a:lvl8pPr>
            <a:lvl9pPr marL="4464101" indent="0">
              <a:buNone/>
              <a:defRPr sz="2441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712" y="15336203"/>
            <a:ext cx="3599431" cy="28412212"/>
          </a:xfrm>
        </p:spPr>
        <p:txBody>
          <a:bodyPr/>
          <a:lstStyle>
            <a:lvl1pPr marL="0" indent="0">
              <a:buNone/>
              <a:defRPr sz="1953"/>
            </a:lvl1pPr>
            <a:lvl2pPr marL="558013" indent="0">
              <a:buNone/>
              <a:defRPr sz="1709"/>
            </a:lvl2pPr>
            <a:lvl3pPr marL="1116025" indent="0">
              <a:buNone/>
              <a:defRPr sz="1465"/>
            </a:lvl3pPr>
            <a:lvl4pPr marL="1674038" indent="0">
              <a:buNone/>
              <a:defRPr sz="1221"/>
            </a:lvl4pPr>
            <a:lvl5pPr marL="2232050" indent="0">
              <a:buNone/>
              <a:defRPr sz="1221"/>
            </a:lvl5pPr>
            <a:lvl6pPr marL="2790063" indent="0">
              <a:buNone/>
              <a:defRPr sz="1221"/>
            </a:lvl6pPr>
            <a:lvl7pPr marL="3348076" indent="0">
              <a:buNone/>
              <a:defRPr sz="1221"/>
            </a:lvl7pPr>
            <a:lvl8pPr marL="3906088" indent="0">
              <a:buNone/>
              <a:defRPr sz="1221"/>
            </a:lvl8pPr>
            <a:lvl9pPr marL="4464101" indent="0">
              <a:buNone/>
              <a:defRPr sz="122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7235-1241-1D47-ACE7-92F7BCFE6026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8547-69FE-9C42-95BC-F8D93A24F416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492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7259" y="2721714"/>
            <a:ext cx="9625608" cy="9880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7259" y="13608513"/>
            <a:ext cx="9625608" cy="3243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259" y="47381303"/>
            <a:ext cx="2511028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D7235-1241-1D47-ACE7-92F7BCFE6026}" type="datetimeFigureOut">
              <a:rPr lang="it-IT" smtClean="0"/>
              <a:t>15/05/2018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6792" y="47381303"/>
            <a:ext cx="3766542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1838" y="47381303"/>
            <a:ext cx="2511028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38547-69FE-9C42-95BC-F8D93A24F416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068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1116025" rtl="0" eaLnBrk="1" latinLnBrk="0" hangingPunct="1">
        <a:lnSpc>
          <a:spcPct val="90000"/>
        </a:lnSpc>
        <a:spcBef>
          <a:spcPct val="0"/>
        </a:spcBef>
        <a:buNone/>
        <a:defRPr sz="53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9006" indent="-279006" algn="l" defTabSz="1116025" rtl="0" eaLnBrk="1" latinLnBrk="0" hangingPunct="1">
        <a:lnSpc>
          <a:spcPct val="90000"/>
        </a:lnSpc>
        <a:spcBef>
          <a:spcPts val="1221"/>
        </a:spcBef>
        <a:buFont typeface="Arial" panose="020B0604020202020204" pitchFamily="34" charset="0"/>
        <a:buChar char="•"/>
        <a:defRPr sz="3417" kern="1200">
          <a:solidFill>
            <a:schemeClr val="tx1"/>
          </a:solidFill>
          <a:latin typeface="+mn-lt"/>
          <a:ea typeface="+mn-ea"/>
          <a:cs typeface="+mn-cs"/>
        </a:defRPr>
      </a:lvl1pPr>
      <a:lvl2pPr marL="837019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929" kern="1200">
          <a:solidFill>
            <a:schemeClr val="tx1"/>
          </a:solidFill>
          <a:latin typeface="+mn-lt"/>
          <a:ea typeface="+mn-ea"/>
          <a:cs typeface="+mn-cs"/>
        </a:defRPr>
      </a:lvl2pPr>
      <a:lvl3pPr marL="1395032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441" kern="1200">
          <a:solidFill>
            <a:schemeClr val="tx1"/>
          </a:solidFill>
          <a:latin typeface="+mn-lt"/>
          <a:ea typeface="+mn-ea"/>
          <a:cs typeface="+mn-cs"/>
        </a:defRPr>
      </a:lvl3pPr>
      <a:lvl4pPr marL="1953044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4pPr>
      <a:lvl5pPr marL="2511057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5pPr>
      <a:lvl6pPr marL="3069069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6pPr>
      <a:lvl7pPr marL="3627082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7pPr>
      <a:lvl8pPr marL="4185095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8pPr>
      <a:lvl9pPr marL="4743107" indent="-279006" algn="l" defTabSz="1116025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1pPr>
      <a:lvl2pPr marL="558013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2pPr>
      <a:lvl3pPr marL="1116025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3pPr>
      <a:lvl4pPr marL="1674038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4pPr>
      <a:lvl5pPr marL="2232050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5pPr>
      <a:lvl6pPr marL="2790063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6pPr>
      <a:lvl7pPr marL="3348076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7pPr>
      <a:lvl8pPr marL="3906088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8pPr>
      <a:lvl9pPr marL="4464101" algn="l" defTabSz="1116025" rtl="0" eaLnBrk="1" latinLnBrk="0" hangingPunct="1">
        <a:defRPr sz="21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21" Type="http://schemas.openxmlformats.org/officeDocument/2006/relationships/image" Target="../media/image20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png"/><Relationship Id="rId16" Type="http://schemas.openxmlformats.org/officeDocument/2006/relationships/image" Target="../media/image15.emf"/><Relationship Id="rId20" Type="http://schemas.openxmlformats.org/officeDocument/2006/relationships/image" Target="../media/image19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19" Type="http://schemas.openxmlformats.org/officeDocument/2006/relationships/image" Target="../media/image18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Relationship Id="rId22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6302F9CF-C7B4-FC47-8F2D-3FC14933E099}"/>
              </a:ext>
            </a:extLst>
          </p:cNvPr>
          <p:cNvSpPr/>
          <p:nvPr/>
        </p:nvSpPr>
        <p:spPr>
          <a:xfrm>
            <a:off x="0" y="0"/>
            <a:ext cx="11160125" cy="7283809"/>
          </a:xfrm>
          <a:prstGeom prst="rect">
            <a:avLst/>
          </a:prstGeom>
          <a:solidFill>
            <a:srgbClr val="315E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450" tIns="38225" rIns="76450" bIns="382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504" dirty="0"/>
              <a:t>v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77802CE-875C-0D48-AD41-AFC3C51AC50D}"/>
              </a:ext>
            </a:extLst>
          </p:cNvPr>
          <p:cNvSpPr txBox="1"/>
          <p:nvPr/>
        </p:nvSpPr>
        <p:spPr>
          <a:xfrm>
            <a:off x="914767" y="4201899"/>
            <a:ext cx="933059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100" dirty="0">
                <a:solidFill>
                  <a:schemeClr val="bg1"/>
                </a:solidFill>
                <a:latin typeface="Segoe Pro Light" panose="020B0302040504020203" pitchFamily="34" charset="0"/>
              </a:rPr>
              <a:t>How to customize your </a:t>
            </a:r>
          </a:p>
          <a:p>
            <a:pPr algn="ctr"/>
            <a:r>
              <a:rPr lang="it-IT" sz="6100" dirty="0">
                <a:solidFill>
                  <a:schemeClr val="bg1"/>
                </a:solidFill>
                <a:latin typeface="Segoe Pro Light" panose="020B0302040504020203" pitchFamily="34" charset="0"/>
              </a:rPr>
              <a:t>Microsoft SharePoint </a:t>
            </a:r>
          </a:p>
          <a:p>
            <a:pPr algn="ctr"/>
            <a:r>
              <a:rPr lang="it-IT" sz="6100" dirty="0">
                <a:solidFill>
                  <a:schemeClr val="bg1"/>
                </a:solidFill>
                <a:latin typeface="Segoe Pro Light" panose="020B0302040504020203" pitchFamily="34" charset="0"/>
              </a:rPr>
              <a:t>Online website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0BCDC098-7E3F-124D-A2B4-A237CB8FF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272" y="639791"/>
            <a:ext cx="1008713" cy="212360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0C6F6DCD-3A08-3849-A7B0-F18938E00DF8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2633439" y="-181744"/>
            <a:ext cx="5893257" cy="4204106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5B5F7E9-2266-3A4E-9ABF-07038B23CA73}"/>
              </a:ext>
            </a:extLst>
          </p:cNvPr>
          <p:cNvSpPr txBox="1"/>
          <p:nvPr/>
        </p:nvSpPr>
        <p:spPr>
          <a:xfrm>
            <a:off x="914767" y="7587304"/>
            <a:ext cx="9330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315E9A"/>
                </a:solidFill>
                <a:latin typeface="Segoe Pro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Read these tips to find out how to: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A02230C-8959-D44B-A238-CC65CD9359C0}"/>
              </a:ext>
            </a:extLst>
          </p:cNvPr>
          <p:cNvSpPr txBox="1"/>
          <p:nvPr/>
        </p:nvSpPr>
        <p:spPr>
          <a:xfrm>
            <a:off x="1063891" y="8207662"/>
            <a:ext cx="13644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dirty="0">
                <a:solidFill>
                  <a:srgbClr val="315E9A"/>
                </a:solidFill>
                <a:latin typeface="Segoe Pro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Customize </a:t>
            </a:r>
          </a:p>
          <a:p>
            <a:r>
              <a:rPr lang="it-IT" sz="1500" b="1" dirty="0">
                <a:solidFill>
                  <a:srgbClr val="315E9A"/>
                </a:solidFill>
                <a:latin typeface="Segoe Pro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logo </a:t>
            </a:r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35CD8F60-0BF0-6449-84A4-841DC43DE6B9}"/>
              </a:ext>
            </a:extLst>
          </p:cNvPr>
          <p:cNvSpPr/>
          <p:nvPr/>
        </p:nvSpPr>
        <p:spPr>
          <a:xfrm>
            <a:off x="622907" y="8307544"/>
            <a:ext cx="331019" cy="331019"/>
          </a:xfrm>
          <a:prstGeom prst="ellipse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450" tIns="38225" rIns="76450" bIns="382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200" b="1" dirty="0">
                <a:latin typeface="Segoe Pro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CEA248E-775B-BA46-B730-8F5CB3A4D8A4}"/>
              </a:ext>
            </a:extLst>
          </p:cNvPr>
          <p:cNvSpPr txBox="1"/>
          <p:nvPr/>
        </p:nvSpPr>
        <p:spPr>
          <a:xfrm>
            <a:off x="3188704" y="8207662"/>
            <a:ext cx="13644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dirty="0">
                <a:solidFill>
                  <a:srgbClr val="315E9A"/>
                </a:solidFill>
                <a:latin typeface="Segoe Pro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Customize </a:t>
            </a:r>
          </a:p>
          <a:p>
            <a:r>
              <a:rPr lang="it-IT" sz="1500" b="1" dirty="0">
                <a:solidFill>
                  <a:srgbClr val="315E9A"/>
                </a:solidFill>
                <a:latin typeface="Segoe Pro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navigation </a:t>
            </a:r>
          </a:p>
        </p:txBody>
      </p:sp>
      <p:sp>
        <p:nvSpPr>
          <p:cNvPr id="16" name="Ovale 15">
            <a:extLst>
              <a:ext uri="{FF2B5EF4-FFF2-40B4-BE49-F238E27FC236}">
                <a16:creationId xmlns:a16="http://schemas.microsoft.com/office/drawing/2014/main" id="{87FEF35C-016A-8A45-8AC9-D85F1820EE0A}"/>
              </a:ext>
            </a:extLst>
          </p:cNvPr>
          <p:cNvSpPr/>
          <p:nvPr/>
        </p:nvSpPr>
        <p:spPr>
          <a:xfrm>
            <a:off x="2872531" y="8307544"/>
            <a:ext cx="331019" cy="331019"/>
          </a:xfrm>
          <a:prstGeom prst="ellipse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450" tIns="38225" rIns="76450" bIns="382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200" b="1" dirty="0">
                <a:latin typeface="Segoe Pro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C60DD106-2CC1-4946-8BEB-962D2F2891C5}"/>
              </a:ext>
            </a:extLst>
          </p:cNvPr>
          <p:cNvSpPr txBox="1"/>
          <p:nvPr/>
        </p:nvSpPr>
        <p:spPr>
          <a:xfrm>
            <a:off x="5313516" y="8207663"/>
            <a:ext cx="13644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dirty="0">
                <a:solidFill>
                  <a:srgbClr val="315E9A"/>
                </a:solidFill>
                <a:latin typeface="Segoe Pro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Customize </a:t>
            </a:r>
          </a:p>
          <a:p>
            <a:r>
              <a:rPr lang="it-IT" sz="1500" b="1" dirty="0">
                <a:solidFill>
                  <a:srgbClr val="315E9A"/>
                </a:solidFill>
                <a:latin typeface="Segoe Pro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theme </a:t>
            </a:r>
          </a:p>
        </p:txBody>
      </p:sp>
      <p:sp>
        <p:nvSpPr>
          <p:cNvPr id="18" name="Ovale 17">
            <a:extLst>
              <a:ext uri="{FF2B5EF4-FFF2-40B4-BE49-F238E27FC236}">
                <a16:creationId xmlns:a16="http://schemas.microsoft.com/office/drawing/2014/main" id="{F91A41C6-8469-CD4F-8BA9-A1A6EC882D72}"/>
              </a:ext>
            </a:extLst>
          </p:cNvPr>
          <p:cNvSpPr/>
          <p:nvPr/>
        </p:nvSpPr>
        <p:spPr>
          <a:xfrm>
            <a:off x="4984516" y="8307544"/>
            <a:ext cx="331019" cy="331019"/>
          </a:xfrm>
          <a:prstGeom prst="ellipse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450" tIns="38225" rIns="76450" bIns="382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200" b="1" dirty="0">
                <a:latin typeface="Segoe Pro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D8AA56E0-9FB2-174F-86B0-565AA15FB69E}"/>
              </a:ext>
            </a:extLst>
          </p:cNvPr>
          <p:cNvSpPr txBox="1"/>
          <p:nvPr/>
        </p:nvSpPr>
        <p:spPr>
          <a:xfrm>
            <a:off x="7438329" y="8207662"/>
            <a:ext cx="13644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dirty="0">
                <a:solidFill>
                  <a:srgbClr val="315E9A"/>
                </a:solidFill>
                <a:latin typeface="Segoe Pro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Customize </a:t>
            </a:r>
          </a:p>
          <a:p>
            <a:r>
              <a:rPr lang="it-IT" sz="1500" b="1" dirty="0">
                <a:solidFill>
                  <a:srgbClr val="315E9A"/>
                </a:solidFill>
                <a:latin typeface="Segoe Pro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page layout</a:t>
            </a:r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id="{CF5B3BAF-11C3-3348-AEDE-61B5946B4E93}"/>
              </a:ext>
            </a:extLst>
          </p:cNvPr>
          <p:cNvSpPr/>
          <p:nvPr/>
        </p:nvSpPr>
        <p:spPr>
          <a:xfrm>
            <a:off x="7107310" y="8307544"/>
            <a:ext cx="331019" cy="331019"/>
          </a:xfrm>
          <a:prstGeom prst="ellipse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450" tIns="38225" rIns="76450" bIns="382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200" b="1" dirty="0">
                <a:latin typeface="Segoe Pro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16A3932B-0C9A-C44E-9493-CC3E26CE0AD6}"/>
              </a:ext>
            </a:extLst>
          </p:cNvPr>
          <p:cNvSpPr txBox="1"/>
          <p:nvPr/>
        </p:nvSpPr>
        <p:spPr>
          <a:xfrm>
            <a:off x="9563141" y="8207662"/>
            <a:ext cx="13644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dirty="0">
                <a:solidFill>
                  <a:srgbClr val="315E9A"/>
                </a:solidFill>
                <a:latin typeface="Segoe Pro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Add </a:t>
            </a:r>
          </a:p>
          <a:p>
            <a:r>
              <a:rPr lang="it-IT" sz="1500" b="1" dirty="0">
                <a:solidFill>
                  <a:srgbClr val="315E9A"/>
                </a:solidFill>
                <a:latin typeface="Segoe Pro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web parts</a:t>
            </a:r>
          </a:p>
        </p:txBody>
      </p:sp>
      <p:sp>
        <p:nvSpPr>
          <p:cNvPr id="22" name="Ovale 21">
            <a:extLst>
              <a:ext uri="{FF2B5EF4-FFF2-40B4-BE49-F238E27FC236}">
                <a16:creationId xmlns:a16="http://schemas.microsoft.com/office/drawing/2014/main" id="{F6FE437F-C58C-614D-9DC1-D340E6520B12}"/>
              </a:ext>
            </a:extLst>
          </p:cNvPr>
          <p:cNvSpPr/>
          <p:nvPr/>
        </p:nvSpPr>
        <p:spPr>
          <a:xfrm>
            <a:off x="9232123" y="8307544"/>
            <a:ext cx="331019" cy="331019"/>
          </a:xfrm>
          <a:prstGeom prst="ellipse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450" tIns="38225" rIns="76450" bIns="382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200" b="1" dirty="0">
                <a:latin typeface="Segoe Pro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5</a:t>
            </a:r>
          </a:p>
        </p:txBody>
      </p:sp>
      <p:pic>
        <p:nvPicPr>
          <p:cNvPr id="23" name="Immagine 22">
            <a:extLst>
              <a:ext uri="{FF2B5EF4-FFF2-40B4-BE49-F238E27FC236}">
                <a16:creationId xmlns:a16="http://schemas.microsoft.com/office/drawing/2014/main" id="{5AC73861-4755-C248-A982-8178B4674F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457" y="9453304"/>
            <a:ext cx="1655408" cy="575795"/>
          </a:xfrm>
          <a:prstGeom prst="rect">
            <a:avLst/>
          </a:prstGeom>
        </p:spPr>
      </p:pic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312F8F0B-F13F-7D49-A119-F466CAFD36CB}"/>
              </a:ext>
            </a:extLst>
          </p:cNvPr>
          <p:cNvSpPr txBox="1"/>
          <p:nvPr/>
        </p:nvSpPr>
        <p:spPr>
          <a:xfrm>
            <a:off x="2598748" y="9315446"/>
            <a:ext cx="445340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2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Customize your logo</a:t>
            </a:r>
          </a:p>
          <a:p>
            <a:pPr>
              <a:lnSpc>
                <a:spcPct val="150000"/>
              </a:lnSpc>
            </a:pPr>
            <a:r>
              <a:rPr lang="it-IT" sz="12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You can change the logo for your site.</a:t>
            </a:r>
          </a:p>
        </p:txBody>
      </p:sp>
      <p:pic>
        <p:nvPicPr>
          <p:cNvPr id="25" name="Immagine 24">
            <a:extLst>
              <a:ext uri="{FF2B5EF4-FFF2-40B4-BE49-F238E27FC236}">
                <a16:creationId xmlns:a16="http://schemas.microsoft.com/office/drawing/2014/main" id="{318B571C-BA33-F446-81BA-38CCA05718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55880" y="14233272"/>
            <a:ext cx="6048000" cy="3889381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7DA1A03C-9EDB-2A46-9858-F875C667A3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92735" y="10480135"/>
            <a:ext cx="4320000" cy="3008571"/>
          </a:xfrm>
          <a:prstGeom prst="rect">
            <a:avLst/>
          </a:prstGeom>
        </p:spPr>
      </p:pic>
      <p:pic>
        <p:nvPicPr>
          <p:cNvPr id="27" name="Immagine 26">
            <a:extLst>
              <a:ext uri="{FF2B5EF4-FFF2-40B4-BE49-F238E27FC236}">
                <a16:creationId xmlns:a16="http://schemas.microsoft.com/office/drawing/2014/main" id="{D4B5542C-A58B-5C43-9716-6BB2F130B52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1314" y="10480131"/>
            <a:ext cx="4320000" cy="2802162"/>
          </a:xfrm>
          <a:prstGeom prst="rect">
            <a:avLst/>
          </a:prstGeom>
        </p:spPr>
      </p:pic>
      <p:sp>
        <p:nvSpPr>
          <p:cNvPr id="28" name="Ovale 27">
            <a:extLst>
              <a:ext uri="{FF2B5EF4-FFF2-40B4-BE49-F238E27FC236}">
                <a16:creationId xmlns:a16="http://schemas.microsoft.com/office/drawing/2014/main" id="{2BBD81FE-2A6C-1340-B96E-06C8452475B8}"/>
              </a:ext>
            </a:extLst>
          </p:cNvPr>
          <p:cNvSpPr/>
          <p:nvPr/>
        </p:nvSpPr>
        <p:spPr>
          <a:xfrm>
            <a:off x="5333310" y="13638497"/>
            <a:ext cx="331019" cy="331019"/>
          </a:xfrm>
          <a:prstGeom prst="ellipse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450" tIns="38225" rIns="76450" bIns="382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087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</a:t>
            </a:r>
          </a:p>
        </p:txBody>
      </p:sp>
      <p:sp>
        <p:nvSpPr>
          <p:cNvPr id="29" name="Ovale 28">
            <a:extLst>
              <a:ext uri="{FF2B5EF4-FFF2-40B4-BE49-F238E27FC236}">
                <a16:creationId xmlns:a16="http://schemas.microsoft.com/office/drawing/2014/main" id="{1F6D4096-D8CD-CC46-B3C8-877894156CAF}"/>
              </a:ext>
            </a:extLst>
          </p:cNvPr>
          <p:cNvSpPr/>
          <p:nvPr/>
        </p:nvSpPr>
        <p:spPr>
          <a:xfrm>
            <a:off x="544114" y="13635991"/>
            <a:ext cx="331019" cy="331019"/>
          </a:xfrm>
          <a:prstGeom prst="ellipse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450" tIns="38225" rIns="76450" bIns="382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087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</a:t>
            </a:r>
          </a:p>
        </p:txBody>
      </p:sp>
      <p:sp>
        <p:nvSpPr>
          <p:cNvPr id="30" name="Ovale 29">
            <a:extLst>
              <a:ext uri="{FF2B5EF4-FFF2-40B4-BE49-F238E27FC236}">
                <a16:creationId xmlns:a16="http://schemas.microsoft.com/office/drawing/2014/main" id="{98BD23FB-F9A8-C149-B1C0-11C102CCF460}"/>
              </a:ext>
            </a:extLst>
          </p:cNvPr>
          <p:cNvSpPr/>
          <p:nvPr/>
        </p:nvSpPr>
        <p:spPr>
          <a:xfrm>
            <a:off x="5100840" y="15297142"/>
            <a:ext cx="331019" cy="331019"/>
          </a:xfrm>
          <a:prstGeom prst="ellipse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450" tIns="38225" rIns="76450" bIns="382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087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36D9BBEC-E8D6-264F-86EB-7D10A316C72A}"/>
              </a:ext>
            </a:extLst>
          </p:cNvPr>
          <p:cNvSpPr txBox="1"/>
          <p:nvPr/>
        </p:nvSpPr>
        <p:spPr>
          <a:xfrm>
            <a:off x="5685513" y="13635992"/>
            <a:ext cx="537341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Site information panel will open. 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Click </a:t>
            </a:r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Change</a:t>
            </a:r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select the image you want to use, then click </a:t>
            </a:r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Open &gt; Save.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Recommended logo size is 64px x 64px.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6801A90D-1986-F44C-B05B-6604680B5A2D}"/>
              </a:ext>
            </a:extLst>
          </p:cNvPr>
          <p:cNvSpPr txBox="1"/>
          <p:nvPr/>
        </p:nvSpPr>
        <p:spPr>
          <a:xfrm>
            <a:off x="918554" y="13635992"/>
            <a:ext cx="2800911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Click on      </a:t>
            </a:r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&gt; Site information.</a:t>
            </a:r>
          </a:p>
        </p:txBody>
      </p:sp>
      <p:pic>
        <p:nvPicPr>
          <p:cNvPr id="33" name="Immagine 32">
            <a:extLst>
              <a:ext uri="{FF2B5EF4-FFF2-40B4-BE49-F238E27FC236}">
                <a16:creationId xmlns:a16="http://schemas.microsoft.com/office/drawing/2014/main" id="{1D212BD9-D603-3744-A106-8BF441D10DF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96327" y="13793284"/>
            <a:ext cx="150491" cy="150491"/>
          </a:xfrm>
          <a:prstGeom prst="rect">
            <a:avLst/>
          </a:prstGeom>
        </p:spPr>
      </p:pic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7333461A-82C7-694D-A128-EA6B788014EC}"/>
              </a:ext>
            </a:extLst>
          </p:cNvPr>
          <p:cNvSpPr txBox="1"/>
          <p:nvPr/>
        </p:nvSpPr>
        <p:spPr>
          <a:xfrm>
            <a:off x="5453043" y="15247622"/>
            <a:ext cx="2800911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Review your updated logo.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475D6401-490A-0447-87DC-1E251D837411}"/>
              </a:ext>
            </a:extLst>
          </p:cNvPr>
          <p:cNvSpPr txBox="1"/>
          <p:nvPr/>
        </p:nvSpPr>
        <p:spPr>
          <a:xfrm>
            <a:off x="5431859" y="16837365"/>
            <a:ext cx="4543369" cy="396000"/>
          </a:xfrm>
          <a:prstGeom prst="rect">
            <a:avLst/>
          </a:prstGeom>
          <a:solidFill>
            <a:srgbClr val="315E9A"/>
          </a:solidFill>
        </p:spPr>
        <p:txBody>
          <a:bodyPr wrap="square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300" b="1" dirty="0">
                <a:solidFill>
                  <a:schemeClr val="bg1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https://aka.ms/customizelogo</a:t>
            </a:r>
          </a:p>
        </p:txBody>
      </p:sp>
      <p:pic>
        <p:nvPicPr>
          <p:cNvPr id="36" name="Immagine 35">
            <a:extLst>
              <a:ext uri="{FF2B5EF4-FFF2-40B4-BE49-F238E27FC236}">
                <a16:creationId xmlns:a16="http://schemas.microsoft.com/office/drawing/2014/main" id="{5DB43194-D0D6-4144-8D4A-C2EE77ED1A4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6201" y="18166420"/>
            <a:ext cx="848175" cy="787594"/>
          </a:xfrm>
          <a:prstGeom prst="rect">
            <a:avLst/>
          </a:prstGeom>
        </p:spPr>
      </p:pic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4B6E99CA-3430-3247-BA5B-594B4E66C076}"/>
              </a:ext>
            </a:extLst>
          </p:cNvPr>
          <p:cNvSpPr txBox="1"/>
          <p:nvPr/>
        </p:nvSpPr>
        <p:spPr>
          <a:xfrm>
            <a:off x="2028811" y="18028569"/>
            <a:ext cx="837055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2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Customize the navigation </a:t>
            </a:r>
          </a:p>
          <a:p>
            <a:pPr>
              <a:lnSpc>
                <a:spcPct val="150000"/>
              </a:lnSpc>
            </a:pPr>
            <a:r>
              <a:rPr lang="it-IT" sz="12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You can add, delete, or change the order or position of links on the left-hand (Quick Launch) nav, top nav, or hub nav bar</a:t>
            </a:r>
            <a:r>
              <a:rPr lang="it-IT" sz="1200" dirty="0">
                <a:solidFill>
                  <a:srgbClr val="315E9A"/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pic>
        <p:nvPicPr>
          <p:cNvPr id="38" name="Immagine 37">
            <a:extLst>
              <a:ext uri="{FF2B5EF4-FFF2-40B4-BE49-F238E27FC236}">
                <a16:creationId xmlns:a16="http://schemas.microsoft.com/office/drawing/2014/main" id="{EA90E6F0-0815-1B41-9614-42C0D00E4C1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2012" y="19449677"/>
            <a:ext cx="2880000" cy="2608301"/>
          </a:xfrm>
          <a:prstGeom prst="rect">
            <a:avLst/>
          </a:prstGeom>
        </p:spPr>
      </p:pic>
      <p:sp>
        <p:nvSpPr>
          <p:cNvPr id="39" name="Ovale 38">
            <a:extLst>
              <a:ext uri="{FF2B5EF4-FFF2-40B4-BE49-F238E27FC236}">
                <a16:creationId xmlns:a16="http://schemas.microsoft.com/office/drawing/2014/main" id="{25ED1921-E830-6241-98EC-B46340255995}"/>
              </a:ext>
            </a:extLst>
          </p:cNvPr>
          <p:cNvSpPr/>
          <p:nvPr/>
        </p:nvSpPr>
        <p:spPr>
          <a:xfrm>
            <a:off x="535457" y="22122174"/>
            <a:ext cx="331019" cy="331019"/>
          </a:xfrm>
          <a:prstGeom prst="ellipse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450" tIns="38225" rIns="76450" bIns="382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087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4A721963-2337-1248-8BDE-857A4C3225F9}"/>
              </a:ext>
            </a:extLst>
          </p:cNvPr>
          <p:cNvSpPr txBox="1"/>
          <p:nvPr/>
        </p:nvSpPr>
        <p:spPr>
          <a:xfrm>
            <a:off x="797528" y="22122173"/>
            <a:ext cx="3207603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To make changes to the nav, click </a:t>
            </a:r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Edit.</a:t>
            </a:r>
          </a:p>
        </p:txBody>
      </p:sp>
      <p:pic>
        <p:nvPicPr>
          <p:cNvPr id="41" name="Immagine 40">
            <a:extLst>
              <a:ext uri="{FF2B5EF4-FFF2-40B4-BE49-F238E27FC236}">
                <a16:creationId xmlns:a16="http://schemas.microsoft.com/office/drawing/2014/main" id="{824EE35B-FA8F-F146-A547-93D9539B835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04527" y="19449677"/>
            <a:ext cx="2880000" cy="2608301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D52A31A8-C9CE-3C44-A76E-F55F24920D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56944" y="19449677"/>
            <a:ext cx="2880000" cy="2608301"/>
          </a:xfrm>
          <a:prstGeom prst="rect">
            <a:avLst/>
          </a:prstGeom>
        </p:spPr>
      </p:pic>
      <p:sp>
        <p:nvSpPr>
          <p:cNvPr id="43" name="Ovale 42">
            <a:extLst>
              <a:ext uri="{FF2B5EF4-FFF2-40B4-BE49-F238E27FC236}">
                <a16:creationId xmlns:a16="http://schemas.microsoft.com/office/drawing/2014/main" id="{0CA6BEBB-2540-D446-812B-2014609EE519}"/>
              </a:ext>
            </a:extLst>
          </p:cNvPr>
          <p:cNvSpPr/>
          <p:nvPr/>
        </p:nvSpPr>
        <p:spPr>
          <a:xfrm>
            <a:off x="3861429" y="22122174"/>
            <a:ext cx="331019" cy="331019"/>
          </a:xfrm>
          <a:prstGeom prst="ellipse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450" tIns="38225" rIns="76450" bIns="382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087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79018AE4-4EC2-8B4F-9F84-69595C7DD4DF}"/>
              </a:ext>
            </a:extLst>
          </p:cNvPr>
          <p:cNvSpPr txBox="1"/>
          <p:nvPr/>
        </p:nvSpPr>
        <p:spPr>
          <a:xfrm>
            <a:off x="4177281" y="22122173"/>
            <a:ext cx="3621895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 edit existing links, click the elipses </a:t>
            </a:r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(...) 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next to the link.</a:t>
            </a:r>
          </a:p>
          <a:p>
            <a:endParaRPr lang="it-IT" sz="1300" dirty="0">
              <a:solidFill>
                <a:srgbClr val="315E9A"/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Edit - </a:t>
            </a:r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Changes the address and/or display name</a:t>
            </a:r>
          </a:p>
          <a:p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Move up - </a:t>
            </a:r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Moves the link up</a:t>
            </a:r>
          </a:p>
          <a:p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Move down - </a:t>
            </a:r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Moves the link down</a:t>
            </a:r>
          </a:p>
          <a:p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Make sub link - </a:t>
            </a:r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Makes the link a 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sub link of the link above it</a:t>
            </a:r>
          </a:p>
          <a:p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Promote sub link - </a:t>
            </a:r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Converts a sub link </a:t>
            </a:r>
          </a:p>
          <a:p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 a top - </a:t>
            </a:r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level link</a:t>
            </a:r>
          </a:p>
          <a:p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Remove - </a:t>
            </a:r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Deletes the menu item</a:t>
            </a:r>
          </a:p>
        </p:txBody>
      </p:sp>
      <p:sp>
        <p:nvSpPr>
          <p:cNvPr id="45" name="Ovale 44">
            <a:extLst>
              <a:ext uri="{FF2B5EF4-FFF2-40B4-BE49-F238E27FC236}">
                <a16:creationId xmlns:a16="http://schemas.microsoft.com/office/drawing/2014/main" id="{90778B06-9A33-DF4F-AE6C-3AFDA875F9A7}"/>
              </a:ext>
            </a:extLst>
          </p:cNvPr>
          <p:cNvSpPr/>
          <p:nvPr/>
        </p:nvSpPr>
        <p:spPr>
          <a:xfrm>
            <a:off x="7628220" y="22122174"/>
            <a:ext cx="331019" cy="331019"/>
          </a:xfrm>
          <a:prstGeom prst="ellipse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450" tIns="38225" rIns="76450" bIns="382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087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89EBE925-EBD6-8D47-8849-166143F1F804}"/>
              </a:ext>
            </a:extLst>
          </p:cNvPr>
          <p:cNvSpPr txBox="1"/>
          <p:nvPr/>
        </p:nvSpPr>
        <p:spPr>
          <a:xfrm>
            <a:off x="7959572" y="22122173"/>
            <a:ext cx="3290543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 add a new link, click the + icon 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that appears when you place 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your mouse pointer above or below a link. 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 the dialog box that appears, 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choose URL to add a custom link 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or choose one of the default items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associated with your site. Then click </a:t>
            </a:r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OK.</a:t>
            </a:r>
          </a:p>
        </p:txBody>
      </p:sp>
      <p:sp>
        <p:nvSpPr>
          <p:cNvPr id="47" name="Rettangolo 46">
            <a:extLst>
              <a:ext uri="{FF2B5EF4-FFF2-40B4-BE49-F238E27FC236}">
                <a16:creationId xmlns:a16="http://schemas.microsoft.com/office/drawing/2014/main" id="{ACEB8899-6431-FE41-889D-98C0A0C983FB}"/>
              </a:ext>
            </a:extLst>
          </p:cNvPr>
          <p:cNvSpPr/>
          <p:nvPr/>
        </p:nvSpPr>
        <p:spPr>
          <a:xfrm>
            <a:off x="559608" y="24060458"/>
            <a:ext cx="3188693" cy="292388"/>
          </a:xfrm>
          <a:prstGeom prst="rect">
            <a:avLst/>
          </a:prstGeom>
          <a:solidFill>
            <a:srgbClr val="315E9A"/>
          </a:solidFill>
        </p:spPr>
        <p:txBody>
          <a:bodyPr wrap="none" anchor="ctr" anchorCtr="0">
            <a:spAutoFit/>
          </a:bodyPr>
          <a:lstStyle/>
          <a:p>
            <a:r>
              <a:rPr lang="it-IT" sz="1300" b="1" dirty="0">
                <a:solidFill>
                  <a:schemeClr val="bg1"/>
                </a:solidFill>
                <a:latin typeface="Segoe Pro Black" panose="020B0502040504020203" pitchFamily="34" charset="0"/>
              </a:rPr>
              <a:t>https://aka.ms/customizenavigation</a:t>
            </a:r>
          </a:p>
        </p:txBody>
      </p:sp>
      <p:pic>
        <p:nvPicPr>
          <p:cNvPr id="48" name="Immagine 47">
            <a:extLst>
              <a:ext uri="{FF2B5EF4-FFF2-40B4-BE49-F238E27FC236}">
                <a16:creationId xmlns:a16="http://schemas.microsoft.com/office/drawing/2014/main" id="{1B13C998-4D7A-2144-834C-34EDB261441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8985" y="25322093"/>
            <a:ext cx="1980000" cy="812842"/>
          </a:xfrm>
          <a:prstGeom prst="rect">
            <a:avLst/>
          </a:prstGeom>
        </p:spPr>
      </p:pic>
      <p:pic>
        <p:nvPicPr>
          <p:cNvPr id="49" name="Immagine 48">
            <a:extLst>
              <a:ext uri="{FF2B5EF4-FFF2-40B4-BE49-F238E27FC236}">
                <a16:creationId xmlns:a16="http://schemas.microsoft.com/office/drawing/2014/main" id="{3474E634-FDA5-D24E-96BF-B5E3730D3B8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292735" y="26523831"/>
            <a:ext cx="4320000" cy="2802162"/>
          </a:xfrm>
          <a:prstGeom prst="rect">
            <a:avLst/>
          </a:prstGeom>
        </p:spPr>
      </p:pic>
      <p:pic>
        <p:nvPicPr>
          <p:cNvPr id="50" name="Immagine 49">
            <a:extLst>
              <a:ext uri="{FF2B5EF4-FFF2-40B4-BE49-F238E27FC236}">
                <a16:creationId xmlns:a16="http://schemas.microsoft.com/office/drawing/2014/main" id="{8D0BD515-FA72-6440-9BF1-16B5FC706CF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2989" y="26523831"/>
            <a:ext cx="4320000" cy="2814842"/>
          </a:xfrm>
          <a:prstGeom prst="rect">
            <a:avLst/>
          </a:prstGeom>
        </p:spPr>
      </p:pic>
      <p:sp>
        <p:nvSpPr>
          <p:cNvPr id="51" name="Ovale 50">
            <a:extLst>
              <a:ext uri="{FF2B5EF4-FFF2-40B4-BE49-F238E27FC236}">
                <a16:creationId xmlns:a16="http://schemas.microsoft.com/office/drawing/2014/main" id="{A18F5176-BCD0-9441-BF98-C1E6E44E51F7}"/>
              </a:ext>
            </a:extLst>
          </p:cNvPr>
          <p:cNvSpPr/>
          <p:nvPr/>
        </p:nvSpPr>
        <p:spPr>
          <a:xfrm>
            <a:off x="5333310" y="29414792"/>
            <a:ext cx="331019" cy="331019"/>
          </a:xfrm>
          <a:prstGeom prst="ellipse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450" tIns="38225" rIns="76450" bIns="382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087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</a:t>
            </a:r>
          </a:p>
        </p:txBody>
      </p:sp>
      <p:sp>
        <p:nvSpPr>
          <p:cNvPr id="52" name="Ovale 51">
            <a:extLst>
              <a:ext uri="{FF2B5EF4-FFF2-40B4-BE49-F238E27FC236}">
                <a16:creationId xmlns:a16="http://schemas.microsoft.com/office/drawing/2014/main" id="{FA03EA44-2F5B-7C40-9F30-99F1859CA300}"/>
              </a:ext>
            </a:extLst>
          </p:cNvPr>
          <p:cNvSpPr/>
          <p:nvPr/>
        </p:nvSpPr>
        <p:spPr>
          <a:xfrm>
            <a:off x="557655" y="29412286"/>
            <a:ext cx="331019" cy="331019"/>
          </a:xfrm>
          <a:prstGeom prst="ellipse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450" tIns="38225" rIns="76450" bIns="382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087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525FA0A-F6F2-6742-9590-AB8879A50A8D}"/>
              </a:ext>
            </a:extLst>
          </p:cNvPr>
          <p:cNvSpPr txBox="1"/>
          <p:nvPr/>
        </p:nvSpPr>
        <p:spPr>
          <a:xfrm>
            <a:off x="932095" y="29412287"/>
            <a:ext cx="2800911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Click on      </a:t>
            </a:r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&gt; Change the look.</a:t>
            </a:r>
          </a:p>
        </p:txBody>
      </p:sp>
      <p:pic>
        <p:nvPicPr>
          <p:cNvPr id="54" name="Immagine 53">
            <a:extLst>
              <a:ext uri="{FF2B5EF4-FFF2-40B4-BE49-F238E27FC236}">
                <a16:creationId xmlns:a16="http://schemas.microsoft.com/office/drawing/2014/main" id="{84E4092B-760C-9C4D-AF61-4AC93F9833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09868" y="29569579"/>
            <a:ext cx="150491" cy="150491"/>
          </a:xfrm>
          <a:prstGeom prst="rect">
            <a:avLst/>
          </a:prstGeom>
        </p:spPr>
      </p:pic>
      <p:pic>
        <p:nvPicPr>
          <p:cNvPr id="55" name="Immagine 54">
            <a:extLst>
              <a:ext uri="{FF2B5EF4-FFF2-40B4-BE49-F238E27FC236}">
                <a16:creationId xmlns:a16="http://schemas.microsoft.com/office/drawing/2014/main" id="{65BAC42A-24D7-FA47-8C64-DAAC752367B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807333" y="30591672"/>
            <a:ext cx="2340000" cy="1683624"/>
          </a:xfrm>
          <a:prstGeom prst="rect">
            <a:avLst/>
          </a:prstGeom>
        </p:spPr>
      </p:pic>
      <p:pic>
        <p:nvPicPr>
          <p:cNvPr id="56" name="Immagine 55">
            <a:extLst>
              <a:ext uri="{FF2B5EF4-FFF2-40B4-BE49-F238E27FC236}">
                <a16:creationId xmlns:a16="http://schemas.microsoft.com/office/drawing/2014/main" id="{38C24DE4-7F9E-544C-93A1-A95514AF6F7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8318" y="30591677"/>
            <a:ext cx="2340000" cy="1683617"/>
          </a:xfrm>
          <a:prstGeom prst="rect">
            <a:avLst/>
          </a:prstGeom>
        </p:spPr>
      </p:pic>
      <p:sp>
        <p:nvSpPr>
          <p:cNvPr id="57" name="Rettangolo 56">
            <a:extLst>
              <a:ext uri="{FF2B5EF4-FFF2-40B4-BE49-F238E27FC236}">
                <a16:creationId xmlns:a16="http://schemas.microsoft.com/office/drawing/2014/main" id="{B4969469-93D3-8F4D-ACE7-94D0E476C86E}"/>
              </a:ext>
            </a:extLst>
          </p:cNvPr>
          <p:cNvSpPr/>
          <p:nvPr/>
        </p:nvSpPr>
        <p:spPr>
          <a:xfrm>
            <a:off x="5383759" y="31784855"/>
            <a:ext cx="2427268" cy="292388"/>
          </a:xfrm>
          <a:prstGeom prst="rect">
            <a:avLst/>
          </a:prstGeom>
          <a:solidFill>
            <a:srgbClr val="315E9A"/>
          </a:solidFill>
        </p:spPr>
        <p:txBody>
          <a:bodyPr wrap="none" anchor="ctr" anchorCtr="0">
            <a:spAutoFit/>
          </a:bodyPr>
          <a:lstStyle/>
          <a:p>
            <a:r>
              <a:rPr lang="it-IT" sz="1300" b="1" dirty="0">
                <a:solidFill>
                  <a:schemeClr val="bg1"/>
                </a:solidFill>
                <a:latin typeface="Segoe Pro Black" panose="020B0502040504020203" pitchFamily="34" charset="0"/>
              </a:rPr>
              <a:t>https://aka.ms/changelook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71A2E248-7488-5E42-B77C-84402EB016DA}"/>
              </a:ext>
            </a:extLst>
          </p:cNvPr>
          <p:cNvSpPr txBox="1"/>
          <p:nvPr/>
        </p:nvSpPr>
        <p:spPr>
          <a:xfrm>
            <a:off x="5282558" y="30635472"/>
            <a:ext cx="5611301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BEFORE AND AFTER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Here’s an example of what happens when you choose the 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Dark Yellow theme for a SharePoint Online team site. 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background turns to black, the text switches to white, 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and the other elements change from blue to yellow.</a:t>
            </a:r>
          </a:p>
        </p:txBody>
      </p:sp>
      <p:pic>
        <p:nvPicPr>
          <p:cNvPr id="59" name="Immagine 58">
            <a:extLst>
              <a:ext uri="{FF2B5EF4-FFF2-40B4-BE49-F238E27FC236}">
                <a16:creationId xmlns:a16="http://schemas.microsoft.com/office/drawing/2014/main" id="{5A98FAFB-FBE4-824E-B968-6A815F65B39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90288" y="33329262"/>
            <a:ext cx="900000" cy="740000"/>
          </a:xfrm>
          <a:prstGeom prst="rect">
            <a:avLst/>
          </a:prstGeom>
        </p:spPr>
      </p:pic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F6ACD9B6-8297-204A-A952-3F9D417DD2FB}"/>
              </a:ext>
            </a:extLst>
          </p:cNvPr>
          <p:cNvSpPr txBox="1"/>
          <p:nvPr/>
        </p:nvSpPr>
        <p:spPr>
          <a:xfrm>
            <a:off x="1941492" y="33146308"/>
            <a:ext cx="837055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2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Add pages</a:t>
            </a:r>
          </a:p>
          <a:p>
            <a:pPr>
              <a:lnSpc>
                <a:spcPct val="150000"/>
              </a:lnSpc>
            </a:pPr>
            <a:r>
              <a:rPr lang="it-IT" sz="12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You can easily add new pages and content to your site. Here’s how:</a:t>
            </a:r>
          </a:p>
        </p:txBody>
      </p:sp>
      <p:pic>
        <p:nvPicPr>
          <p:cNvPr id="61" name="Immagine 60">
            <a:extLst>
              <a:ext uri="{FF2B5EF4-FFF2-40B4-BE49-F238E27FC236}">
                <a16:creationId xmlns:a16="http://schemas.microsoft.com/office/drawing/2014/main" id="{0B3B0112-FFCE-444D-BFA3-4E2B09AF066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83009" y="34598411"/>
            <a:ext cx="3240000" cy="2507142"/>
          </a:xfrm>
          <a:prstGeom prst="rect">
            <a:avLst/>
          </a:prstGeom>
        </p:spPr>
      </p:pic>
      <p:sp>
        <p:nvSpPr>
          <p:cNvPr id="62" name="Ovale 61">
            <a:extLst>
              <a:ext uri="{FF2B5EF4-FFF2-40B4-BE49-F238E27FC236}">
                <a16:creationId xmlns:a16="http://schemas.microsoft.com/office/drawing/2014/main" id="{E62EEBDB-6198-E540-BB2C-929F0A223641}"/>
              </a:ext>
            </a:extLst>
          </p:cNvPr>
          <p:cNvSpPr/>
          <p:nvPr/>
        </p:nvSpPr>
        <p:spPr>
          <a:xfrm>
            <a:off x="483010" y="38516901"/>
            <a:ext cx="331019" cy="331019"/>
          </a:xfrm>
          <a:prstGeom prst="ellipse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450" tIns="38225" rIns="76450" bIns="382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087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ABC2ADAC-AB35-8240-8AFD-27D53443ADA7}"/>
              </a:ext>
            </a:extLst>
          </p:cNvPr>
          <p:cNvSpPr txBox="1"/>
          <p:nvPr/>
        </p:nvSpPr>
        <p:spPr>
          <a:xfrm>
            <a:off x="814362" y="37190616"/>
            <a:ext cx="2111510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Click on </a:t>
            </a:r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New&gt;Page</a:t>
            </a:r>
          </a:p>
        </p:txBody>
      </p:sp>
      <p:pic>
        <p:nvPicPr>
          <p:cNvPr id="65" name="Immagine 64">
            <a:extLst>
              <a:ext uri="{FF2B5EF4-FFF2-40B4-BE49-F238E27FC236}">
                <a16:creationId xmlns:a16="http://schemas.microsoft.com/office/drawing/2014/main" id="{BC67FD3A-C4A1-BF42-B7AA-4FE4FA2354D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333962" y="33823718"/>
            <a:ext cx="5184000" cy="3775524"/>
          </a:xfrm>
          <a:prstGeom prst="rect">
            <a:avLst/>
          </a:prstGeom>
        </p:spPr>
      </p:pic>
      <p:pic>
        <p:nvPicPr>
          <p:cNvPr id="66" name="Immagine 65">
            <a:extLst>
              <a:ext uri="{FF2B5EF4-FFF2-40B4-BE49-F238E27FC236}">
                <a16:creationId xmlns:a16="http://schemas.microsoft.com/office/drawing/2014/main" id="{CC3C1537-BD4A-5B42-94D5-5F6DB4B8794A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653859" y="34562115"/>
            <a:ext cx="3240000" cy="2507150"/>
          </a:xfrm>
          <a:prstGeom prst="rect">
            <a:avLst/>
          </a:prstGeom>
        </p:spPr>
      </p:pic>
      <p:pic>
        <p:nvPicPr>
          <p:cNvPr id="67" name="Immagine 66">
            <a:extLst>
              <a:ext uri="{FF2B5EF4-FFF2-40B4-BE49-F238E27FC236}">
                <a16:creationId xmlns:a16="http://schemas.microsoft.com/office/drawing/2014/main" id="{5F8B1EDD-46B7-404B-B501-3ED1CF9A86A0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100745" y="37316870"/>
            <a:ext cx="4680000" cy="3372052"/>
          </a:xfrm>
          <a:prstGeom prst="rect">
            <a:avLst/>
          </a:prstGeom>
        </p:spPr>
      </p:pic>
      <p:sp>
        <p:nvSpPr>
          <p:cNvPr id="68" name="Ovale 67">
            <a:extLst>
              <a:ext uri="{FF2B5EF4-FFF2-40B4-BE49-F238E27FC236}">
                <a16:creationId xmlns:a16="http://schemas.microsoft.com/office/drawing/2014/main" id="{295C54B0-B93B-9E49-9439-5B8A2E243A9D}"/>
              </a:ext>
            </a:extLst>
          </p:cNvPr>
          <p:cNvSpPr/>
          <p:nvPr/>
        </p:nvSpPr>
        <p:spPr>
          <a:xfrm>
            <a:off x="7628220" y="37239913"/>
            <a:ext cx="331019" cy="331019"/>
          </a:xfrm>
          <a:prstGeom prst="ellipse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450" tIns="38225" rIns="76450" bIns="382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087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</a:t>
            </a:r>
          </a:p>
        </p:txBody>
      </p:sp>
      <p:sp>
        <p:nvSpPr>
          <p:cNvPr id="69" name="Ovale 68">
            <a:extLst>
              <a:ext uri="{FF2B5EF4-FFF2-40B4-BE49-F238E27FC236}">
                <a16:creationId xmlns:a16="http://schemas.microsoft.com/office/drawing/2014/main" id="{D508157D-2758-174C-9D9B-8C5248D20A76}"/>
              </a:ext>
            </a:extLst>
          </p:cNvPr>
          <p:cNvSpPr/>
          <p:nvPr/>
        </p:nvSpPr>
        <p:spPr>
          <a:xfrm>
            <a:off x="4093906" y="37239913"/>
            <a:ext cx="331019" cy="331019"/>
          </a:xfrm>
          <a:prstGeom prst="ellipse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450" tIns="38225" rIns="76450" bIns="382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087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C0B4C4DD-1201-C546-8F55-43B4B08233B4}"/>
              </a:ext>
            </a:extLst>
          </p:cNvPr>
          <p:cNvSpPr txBox="1"/>
          <p:nvPr/>
        </p:nvSpPr>
        <p:spPr>
          <a:xfrm>
            <a:off x="4425256" y="37190616"/>
            <a:ext cx="3106922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You can add a page title and image</a:t>
            </a:r>
          </a:p>
        </p:txBody>
      </p:sp>
      <p:sp>
        <p:nvSpPr>
          <p:cNvPr id="71" name="Rettangolo 70">
            <a:extLst>
              <a:ext uri="{FF2B5EF4-FFF2-40B4-BE49-F238E27FC236}">
                <a16:creationId xmlns:a16="http://schemas.microsoft.com/office/drawing/2014/main" id="{02185E89-8BE2-4640-8E3E-41ECAA276EF4}"/>
              </a:ext>
            </a:extLst>
          </p:cNvPr>
          <p:cNvSpPr/>
          <p:nvPr/>
        </p:nvSpPr>
        <p:spPr>
          <a:xfrm>
            <a:off x="578993" y="40397483"/>
            <a:ext cx="4819913" cy="292388"/>
          </a:xfrm>
          <a:prstGeom prst="rect">
            <a:avLst/>
          </a:prstGeom>
          <a:solidFill>
            <a:srgbClr val="315E9A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it-IT" sz="1300" b="1" dirty="0">
                <a:solidFill>
                  <a:schemeClr val="bg1"/>
                </a:solidFill>
                <a:latin typeface="Segoe Pro Black" panose="020B0502040504020203" pitchFamily="34" charset="0"/>
              </a:rPr>
              <a:t>https://aka.ms/addpage</a:t>
            </a:r>
          </a:p>
        </p:txBody>
      </p:sp>
      <p:sp>
        <p:nvSpPr>
          <p:cNvPr id="72" name="Rettangolo arrotondato 71">
            <a:extLst>
              <a:ext uri="{FF2B5EF4-FFF2-40B4-BE49-F238E27FC236}">
                <a16:creationId xmlns:a16="http://schemas.microsoft.com/office/drawing/2014/main" id="{40B3E26B-94CF-D943-8F4B-46D441E16362}"/>
              </a:ext>
            </a:extLst>
          </p:cNvPr>
          <p:cNvSpPr/>
          <p:nvPr/>
        </p:nvSpPr>
        <p:spPr>
          <a:xfrm>
            <a:off x="578993" y="38835306"/>
            <a:ext cx="4819913" cy="1332855"/>
          </a:xfrm>
          <a:prstGeom prst="roundRect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 anchorCtr="0"/>
          <a:lstStyle/>
          <a:p>
            <a:r>
              <a:rPr lang="it-IT" sz="1300" b="1" dirty="0">
                <a:latin typeface="Segoe Pro Black" panose="020B0502040504020203" pitchFamily="34" charset="0"/>
              </a:rPr>
              <a:t>Publish </a:t>
            </a:r>
          </a:p>
          <a:p>
            <a:r>
              <a:rPr lang="it-IT" sz="1300" dirty="0">
                <a:latin typeface="Segoe Pro Light" panose="020B0302040504020203" pitchFamily="34" charset="0"/>
              </a:rPr>
              <a:t>Users on the site won't see the page until you publish it. </a:t>
            </a:r>
          </a:p>
          <a:p>
            <a:r>
              <a:rPr lang="it-IT" sz="1300" dirty="0">
                <a:latin typeface="Segoe Pro Light" panose="020B0302040504020203" pitchFamily="34" charset="0"/>
              </a:rPr>
              <a:t>Published pages are viewable by users who have</a:t>
            </a:r>
          </a:p>
          <a:p>
            <a:r>
              <a:rPr lang="it-IT" sz="1300" dirty="0">
                <a:latin typeface="Segoe Pro Light" panose="020B0302040504020203" pitchFamily="34" charset="0"/>
              </a:rPr>
              <a:t>the appropriate permissions on the site.</a:t>
            </a:r>
          </a:p>
        </p:txBody>
      </p:sp>
      <p:cxnSp>
        <p:nvCxnSpPr>
          <p:cNvPr id="3" name="Connettore 1 2">
            <a:extLst>
              <a:ext uri="{FF2B5EF4-FFF2-40B4-BE49-F238E27FC236}">
                <a16:creationId xmlns:a16="http://schemas.microsoft.com/office/drawing/2014/main" id="{BCA77F2B-D9D4-B24A-9098-CBE36370D585}"/>
              </a:ext>
            </a:extLst>
          </p:cNvPr>
          <p:cNvCxnSpPr>
            <a:cxnSpLocks/>
          </p:cNvCxnSpPr>
          <p:nvPr/>
        </p:nvCxnSpPr>
        <p:spPr>
          <a:xfrm>
            <a:off x="0" y="17739360"/>
            <a:ext cx="111601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Connettore 1 83">
            <a:extLst>
              <a:ext uri="{FF2B5EF4-FFF2-40B4-BE49-F238E27FC236}">
                <a16:creationId xmlns:a16="http://schemas.microsoft.com/office/drawing/2014/main" id="{358C1B9B-486B-5A4B-A05A-43F5375D5708}"/>
              </a:ext>
            </a:extLst>
          </p:cNvPr>
          <p:cNvCxnSpPr>
            <a:cxnSpLocks/>
          </p:cNvCxnSpPr>
          <p:nvPr/>
        </p:nvCxnSpPr>
        <p:spPr>
          <a:xfrm>
            <a:off x="0" y="9052560"/>
            <a:ext cx="111601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Connettore 1 84">
            <a:extLst>
              <a:ext uri="{FF2B5EF4-FFF2-40B4-BE49-F238E27FC236}">
                <a16:creationId xmlns:a16="http://schemas.microsoft.com/office/drawing/2014/main" id="{08366E1E-E183-BB48-941D-F48C80F58454}"/>
              </a:ext>
            </a:extLst>
          </p:cNvPr>
          <p:cNvCxnSpPr>
            <a:cxnSpLocks/>
          </p:cNvCxnSpPr>
          <p:nvPr/>
        </p:nvCxnSpPr>
        <p:spPr>
          <a:xfrm>
            <a:off x="0" y="24775160"/>
            <a:ext cx="111601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Connettore 1 85">
            <a:extLst>
              <a:ext uri="{FF2B5EF4-FFF2-40B4-BE49-F238E27FC236}">
                <a16:creationId xmlns:a16="http://schemas.microsoft.com/office/drawing/2014/main" id="{A68D8CF2-5AC2-D948-9CF4-C3D74FDFBCDC}"/>
              </a:ext>
            </a:extLst>
          </p:cNvPr>
          <p:cNvCxnSpPr>
            <a:cxnSpLocks/>
          </p:cNvCxnSpPr>
          <p:nvPr/>
        </p:nvCxnSpPr>
        <p:spPr>
          <a:xfrm>
            <a:off x="0" y="32854900"/>
            <a:ext cx="111601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nettore 1 86">
            <a:extLst>
              <a:ext uri="{FF2B5EF4-FFF2-40B4-BE49-F238E27FC236}">
                <a16:creationId xmlns:a16="http://schemas.microsoft.com/office/drawing/2014/main" id="{8F2B3ECD-D201-784A-AE40-B632A111D41B}"/>
              </a:ext>
            </a:extLst>
          </p:cNvPr>
          <p:cNvCxnSpPr>
            <a:cxnSpLocks/>
          </p:cNvCxnSpPr>
          <p:nvPr/>
        </p:nvCxnSpPr>
        <p:spPr>
          <a:xfrm>
            <a:off x="0" y="41059686"/>
            <a:ext cx="1116012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B394EAAC-F01C-EB48-9B62-1AF8864720DF}"/>
              </a:ext>
            </a:extLst>
          </p:cNvPr>
          <p:cNvSpPr txBox="1"/>
          <p:nvPr/>
        </p:nvSpPr>
        <p:spPr>
          <a:xfrm>
            <a:off x="2665587" y="25127960"/>
            <a:ext cx="849453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2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Customize the theme</a:t>
            </a:r>
          </a:p>
          <a:p>
            <a:pPr>
              <a:lnSpc>
                <a:spcPct val="150000"/>
              </a:lnSpc>
            </a:pPr>
            <a:r>
              <a:rPr lang="it-IT" sz="12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Here’s how to change the look of your SharePoint Online website</a:t>
            </a:r>
            <a:r>
              <a:rPr lang="it-IT" sz="1200" dirty="0">
                <a:solidFill>
                  <a:srgbClr val="315E9A"/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99" name="Rettangolo 98">
            <a:extLst>
              <a:ext uri="{FF2B5EF4-FFF2-40B4-BE49-F238E27FC236}">
                <a16:creationId xmlns:a16="http://schemas.microsoft.com/office/drawing/2014/main" id="{AE4C9AE1-AC39-544E-968A-E04796C87CA5}"/>
              </a:ext>
            </a:extLst>
          </p:cNvPr>
          <p:cNvSpPr/>
          <p:nvPr/>
        </p:nvSpPr>
        <p:spPr>
          <a:xfrm>
            <a:off x="1" y="48660425"/>
            <a:ext cx="11160124" cy="2460250"/>
          </a:xfrm>
          <a:prstGeom prst="rect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dirty="0"/>
          </a:p>
        </p:txBody>
      </p:sp>
      <p:sp>
        <p:nvSpPr>
          <p:cNvPr id="100" name="Rettangolo 99">
            <a:extLst>
              <a:ext uri="{FF2B5EF4-FFF2-40B4-BE49-F238E27FC236}">
                <a16:creationId xmlns:a16="http://schemas.microsoft.com/office/drawing/2014/main" id="{A79F0017-74A8-9149-AF56-AEECE9432013}"/>
              </a:ext>
            </a:extLst>
          </p:cNvPr>
          <p:cNvSpPr/>
          <p:nvPr/>
        </p:nvSpPr>
        <p:spPr>
          <a:xfrm>
            <a:off x="2" y="49305045"/>
            <a:ext cx="11160125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300" dirty="0">
                <a:solidFill>
                  <a:schemeClr val="bg1"/>
                </a:solidFill>
                <a:latin typeface="Segoe Pro Light" panose="020B0302040504020203" pitchFamily="34" charset="0"/>
              </a:rPr>
              <a:t>Get your own copy of this and other SharePoint infographics</a:t>
            </a:r>
          </a:p>
          <a:p>
            <a:pPr algn="ctr"/>
            <a:r>
              <a:rPr lang="it-IT" sz="4600" dirty="0">
                <a:solidFill>
                  <a:schemeClr val="bg1"/>
                </a:solidFill>
                <a:latin typeface="Segoe Pro Light" panose="020B0302040504020203" pitchFamily="34" charset="0"/>
              </a:rPr>
              <a:t>aka.ms/getspinfographics</a:t>
            </a:r>
          </a:p>
        </p:txBody>
      </p: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160E7AE5-616C-EC47-BA92-9F327F82211B}"/>
              </a:ext>
            </a:extLst>
          </p:cNvPr>
          <p:cNvSpPr txBox="1"/>
          <p:nvPr/>
        </p:nvSpPr>
        <p:spPr>
          <a:xfrm>
            <a:off x="1941492" y="41404225"/>
            <a:ext cx="680607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2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Web parts </a:t>
            </a:r>
          </a:p>
          <a:p>
            <a:pPr>
              <a:lnSpc>
                <a:spcPct val="150000"/>
              </a:lnSpc>
            </a:pPr>
            <a:r>
              <a:rPr lang="it-IT" sz="12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When designing a page, you can add different elements to build unique and impactful web content.</a:t>
            </a:r>
          </a:p>
        </p:txBody>
      </p:sp>
      <p:pic>
        <p:nvPicPr>
          <p:cNvPr id="102" name="Immagine 101">
            <a:extLst>
              <a:ext uri="{FF2B5EF4-FFF2-40B4-BE49-F238E27FC236}">
                <a16:creationId xmlns:a16="http://schemas.microsoft.com/office/drawing/2014/main" id="{CD3B8B59-915A-F241-84ED-51E60B061BE6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59295" y="42492255"/>
            <a:ext cx="4680000" cy="4621500"/>
          </a:xfrm>
          <a:prstGeom prst="rect">
            <a:avLst/>
          </a:prstGeom>
        </p:spPr>
      </p:pic>
      <p:sp>
        <p:nvSpPr>
          <p:cNvPr id="103" name="Ovale 102">
            <a:extLst>
              <a:ext uri="{FF2B5EF4-FFF2-40B4-BE49-F238E27FC236}">
                <a16:creationId xmlns:a16="http://schemas.microsoft.com/office/drawing/2014/main" id="{1C93130A-7F61-CA46-94C7-C159E5E6C56D}"/>
              </a:ext>
            </a:extLst>
          </p:cNvPr>
          <p:cNvSpPr/>
          <p:nvPr/>
        </p:nvSpPr>
        <p:spPr>
          <a:xfrm>
            <a:off x="688508" y="47200543"/>
            <a:ext cx="331019" cy="331019"/>
          </a:xfrm>
          <a:prstGeom prst="ellipse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450" tIns="38225" rIns="76450" bIns="382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087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</a:t>
            </a:r>
          </a:p>
        </p:txBody>
      </p: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C6A1F634-2CD6-8343-A8F0-2517CDE55FE5}"/>
              </a:ext>
            </a:extLst>
          </p:cNvPr>
          <p:cNvSpPr txBox="1"/>
          <p:nvPr/>
        </p:nvSpPr>
        <p:spPr>
          <a:xfrm>
            <a:off x="1019859" y="47200543"/>
            <a:ext cx="394568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 add web parts, click the + icon that appears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when you hover over the page or 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within a section in a page.</a:t>
            </a:r>
          </a:p>
        </p:txBody>
      </p:sp>
      <p:sp>
        <p:nvSpPr>
          <p:cNvPr id="105" name="Rettangolo 104">
            <a:extLst>
              <a:ext uri="{FF2B5EF4-FFF2-40B4-BE49-F238E27FC236}">
                <a16:creationId xmlns:a16="http://schemas.microsoft.com/office/drawing/2014/main" id="{C7A9853D-7744-6549-948A-749F6FE85474}"/>
              </a:ext>
            </a:extLst>
          </p:cNvPr>
          <p:cNvSpPr/>
          <p:nvPr/>
        </p:nvSpPr>
        <p:spPr>
          <a:xfrm>
            <a:off x="5822712" y="47815173"/>
            <a:ext cx="4958033" cy="292388"/>
          </a:xfrm>
          <a:prstGeom prst="rect">
            <a:avLst/>
          </a:prstGeom>
          <a:solidFill>
            <a:srgbClr val="315E9A"/>
          </a:solidFill>
        </p:spPr>
        <p:txBody>
          <a:bodyPr wrap="square" anchor="ctr" anchorCtr="0">
            <a:spAutoFit/>
          </a:bodyPr>
          <a:lstStyle/>
          <a:p>
            <a:pPr algn="ctr"/>
            <a:r>
              <a:rPr lang="it-IT" sz="1300" b="1" dirty="0">
                <a:solidFill>
                  <a:schemeClr val="bg1"/>
                </a:solidFill>
                <a:latin typeface="Segoe Pro Black" panose="020B0502040504020203" pitchFamily="34" charset="0"/>
              </a:rPr>
              <a:t>https://aka.ms/customizenavigation</a:t>
            </a:r>
          </a:p>
        </p:txBody>
      </p:sp>
      <p:sp>
        <p:nvSpPr>
          <p:cNvPr id="106" name="Ovale 105">
            <a:extLst>
              <a:ext uri="{FF2B5EF4-FFF2-40B4-BE49-F238E27FC236}">
                <a16:creationId xmlns:a16="http://schemas.microsoft.com/office/drawing/2014/main" id="{B207D6A0-1829-3D4F-8CE0-201C256BBD41}"/>
              </a:ext>
            </a:extLst>
          </p:cNvPr>
          <p:cNvSpPr/>
          <p:nvPr/>
        </p:nvSpPr>
        <p:spPr>
          <a:xfrm>
            <a:off x="5216871" y="42606358"/>
            <a:ext cx="331019" cy="331019"/>
          </a:xfrm>
          <a:prstGeom prst="ellipse">
            <a:avLst/>
          </a:prstGeom>
          <a:solidFill>
            <a:srgbClr val="315E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450" tIns="38225" rIns="76450" bIns="3822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087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89B77384-1C32-984A-818C-1482F4A7E4F1}"/>
              </a:ext>
            </a:extLst>
          </p:cNvPr>
          <p:cNvSpPr txBox="1"/>
          <p:nvPr/>
        </p:nvSpPr>
        <p:spPr>
          <a:xfrm>
            <a:off x="5548223" y="42606357"/>
            <a:ext cx="450190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Here are some commonly used web parts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AFDF50A8-78AE-1B47-8CEA-9F8AA8050779}"/>
              </a:ext>
            </a:extLst>
          </p:cNvPr>
          <p:cNvSpPr txBox="1"/>
          <p:nvPr/>
        </p:nvSpPr>
        <p:spPr>
          <a:xfrm>
            <a:off x="5714423" y="42951888"/>
            <a:ext cx="5445702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Text</a:t>
            </a:r>
          </a:p>
          <a:p>
            <a:r>
              <a:rPr lang="it-IT" sz="1300" dirty="0">
                <a:solidFill>
                  <a:srgbClr val="1D1D1B"/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Add text and tables to your page</a:t>
            </a:r>
          </a:p>
          <a:p>
            <a:endParaRPr lang="it-IT" sz="1300" dirty="0">
              <a:solidFill>
                <a:srgbClr val="1D1D1B"/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Image</a:t>
            </a:r>
          </a:p>
          <a:p>
            <a:r>
              <a:rPr lang="it-IT" sz="1300" dirty="0">
                <a:solidFill>
                  <a:srgbClr val="1D1D1B"/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Add an image from a library, upload a new one, or search for one online</a:t>
            </a:r>
          </a:p>
          <a:p>
            <a:endParaRPr lang="it-IT" sz="1300" dirty="0">
              <a:solidFill>
                <a:srgbClr val="1D1D1B"/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Link</a:t>
            </a:r>
          </a:p>
          <a:p>
            <a:r>
              <a:rPr lang="it-IT" sz="1300" dirty="0">
                <a:solidFill>
                  <a:srgbClr val="1D1D1B"/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Use the Link web part to add a link with a preview to internal or external content</a:t>
            </a:r>
          </a:p>
          <a:p>
            <a:endParaRPr lang="it-IT" sz="1300" dirty="0">
              <a:solidFill>
                <a:srgbClr val="1D1D1B"/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Embed</a:t>
            </a:r>
          </a:p>
          <a:p>
            <a:r>
              <a:rPr lang="it-IT" sz="1300" dirty="0">
                <a:solidFill>
                  <a:srgbClr val="1D1D1B"/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Enrich your page by displaying content from other web sites</a:t>
            </a:r>
          </a:p>
          <a:p>
            <a:endParaRPr lang="it-IT" sz="1300" dirty="0">
              <a:solidFill>
                <a:srgbClr val="1D1D1B"/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Highlighted content</a:t>
            </a:r>
          </a:p>
          <a:p>
            <a:r>
              <a:rPr lang="it-IT" sz="1300" dirty="0">
                <a:solidFill>
                  <a:srgbClr val="1D1D1B"/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Dynamically display content based on content type,</a:t>
            </a:r>
          </a:p>
          <a:p>
            <a:r>
              <a:rPr lang="it-IT" sz="1300" dirty="0">
                <a:solidFill>
                  <a:srgbClr val="1D1D1B"/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filtering, or a search string</a:t>
            </a:r>
          </a:p>
          <a:p>
            <a:endParaRPr lang="it-IT" sz="1300" dirty="0">
              <a:solidFill>
                <a:srgbClr val="1D1D1B"/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File viewer</a:t>
            </a:r>
          </a:p>
          <a:p>
            <a:r>
              <a:rPr lang="it-IT" sz="1300" dirty="0">
                <a:solidFill>
                  <a:srgbClr val="1D1D1B"/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Insert a variety of different file types on your page</a:t>
            </a:r>
          </a:p>
          <a:p>
            <a:endParaRPr lang="it-IT" sz="1300" dirty="0">
              <a:solidFill>
                <a:srgbClr val="1D1D1B"/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it-IT" sz="1300" dirty="0">
              <a:solidFill>
                <a:srgbClr val="1D1D1B"/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Many more web parts are available.</a:t>
            </a:r>
          </a:p>
          <a:p>
            <a:r>
              <a:rPr lang="it-IT" sz="1300" b="1" dirty="0">
                <a:solidFill>
                  <a:srgbClr val="315E9A"/>
                </a:solidFill>
                <a:latin typeface="Segoe Pro Black" panose="020B05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 see the full list, click the link below.</a:t>
            </a:r>
          </a:p>
        </p:txBody>
      </p: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B1895432-F7EE-694C-B8F8-1ED2E33247AE}"/>
              </a:ext>
            </a:extLst>
          </p:cNvPr>
          <p:cNvSpPr txBox="1"/>
          <p:nvPr/>
        </p:nvSpPr>
        <p:spPr>
          <a:xfrm>
            <a:off x="5754039" y="29340814"/>
            <a:ext cx="537341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Change the look panel will open. Select the theme you want 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 use and then click Apply. If selecting an out-of-the box theme, 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you can further customize the main and accent colors.</a:t>
            </a:r>
          </a:p>
        </p:txBody>
      </p:sp>
      <p:pic>
        <p:nvPicPr>
          <p:cNvPr id="110" name="Immagine 109">
            <a:extLst>
              <a:ext uri="{FF2B5EF4-FFF2-40B4-BE49-F238E27FC236}">
                <a16:creationId xmlns:a16="http://schemas.microsoft.com/office/drawing/2014/main" id="{FCB41B99-BB58-BB42-B256-1DA4BF703297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19413" y="41521252"/>
            <a:ext cx="841750" cy="740000"/>
          </a:xfrm>
          <a:prstGeom prst="rect">
            <a:avLst/>
          </a:prstGeom>
        </p:spPr>
      </p:pic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3E88A680-32E6-2543-9717-3957A210C7B1}"/>
              </a:ext>
            </a:extLst>
          </p:cNvPr>
          <p:cNvSpPr txBox="1"/>
          <p:nvPr/>
        </p:nvSpPr>
        <p:spPr>
          <a:xfrm>
            <a:off x="7959572" y="37286294"/>
            <a:ext cx="329054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Click the + icon on the left to add sections 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and columns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Click the + icon in the center </a:t>
            </a:r>
          </a:p>
          <a:p>
            <a:r>
              <a:rPr lang="it-IT" sz="1300" dirty="0">
                <a:solidFill>
                  <a:srgbClr val="315E9A"/>
                </a:solidFill>
                <a:latin typeface="Segoe Pro Light" panose="020B03020405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 add web part</a:t>
            </a:r>
            <a:endParaRPr lang="it-IT" sz="1300" b="1" dirty="0">
              <a:solidFill>
                <a:srgbClr val="315E9A"/>
              </a:solidFill>
              <a:latin typeface="Segoe Pro Black" panose="020B05020405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802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</TotalTime>
  <Words>666</Words>
  <Application>Microsoft Office PowerPoint</Application>
  <PresentationFormat>Custom</PresentationFormat>
  <Paragraphs>119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Segoe Pro</vt:lpstr>
      <vt:lpstr>Segoe Pro Black</vt:lpstr>
      <vt:lpstr>Segoe Pro Light</vt:lpstr>
      <vt:lpstr>Segoe UI</vt:lpstr>
      <vt:lpstr>Segoe UI Light</vt:lpstr>
      <vt:lpstr>Tema di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Samantha Robertson</cp:lastModifiedBy>
  <cp:revision>77</cp:revision>
  <dcterms:created xsi:type="dcterms:W3CDTF">2018-05-03T10:56:07Z</dcterms:created>
  <dcterms:modified xsi:type="dcterms:W3CDTF">2018-05-15T19:16:53Z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samanro@microsoft.com</vt:lpwstr>
  </property>
  <property fmtid="{D5CDD505-2E9C-101B-9397-08002B2CF9AE}" pid="5" name="MSIP_Label_f42aa342-8706-4288-bd11-ebb85995028c_SetDate">
    <vt:lpwstr>2018-05-15T19:00:22.9034577Z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